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C4B"/>
    <a:srgbClr val="FC1532"/>
    <a:srgbClr val="223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/>
    <p:restoredTop sz="78917" autoAdjust="0"/>
  </p:normalViewPr>
  <p:slideViewPr>
    <p:cSldViewPr snapToObjects="1" showGuides="1">
      <p:cViewPr>
        <p:scale>
          <a:sx n="130" d="100"/>
          <a:sy n="130" d="100"/>
        </p:scale>
        <p:origin x="-3168" y="-600"/>
      </p:cViewPr>
      <p:guideLst>
        <p:guide orient="horz" pos="21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37EC6-E7F0-5045-BEF6-DCC268415468}" type="datetimeFigureOut">
              <a:rPr lang="en-US" smtClean="0"/>
              <a:t>05/10/20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4CF70-2562-544C-801F-2CE34663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“We </a:t>
            </a:r>
            <a:r>
              <a:rPr lang="en-US" dirty="0" smtClean="0"/>
              <a:t>are</a:t>
            </a:r>
            <a:r>
              <a:rPr lang="en-US" baseline="0" dirty="0" smtClean="0"/>
              <a:t> proud members of the </a:t>
            </a:r>
            <a:r>
              <a:rPr lang="en-US" baseline="0" smtClean="0"/>
              <a:t>FEA</a:t>
            </a:r>
            <a:r>
              <a:rPr lang="en-US" baseline="0" smtClean="0"/>
              <a:t>.”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"Through our membership with the FEA we are part of the well informed bigger picture; the FEA leads the representation of the UK industry through their involvement internationally with EFCEM and the GFESS Leadership Group.”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"The close ties with EFCEM and GFESS mean that we as a member benefit from being party to the latest technical and policy information which provides us with a platform to make informed business decisions based on exclusive insight and support."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4CF70-2562-544C-801F-2CE3466323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7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EB94FF-7BF6-CC4A-901E-53D368D6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332656"/>
            <a:ext cx="10590028" cy="64496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F03CC6-57C7-F647-9FAD-247B0D1EC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" y="1157996"/>
            <a:ext cx="11281144" cy="46472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bottle, monitor, black, screen&#10;&#10;Description automatically generated">
            <a:extLst>
              <a:ext uri="{FF2B5EF4-FFF2-40B4-BE49-F238E27FC236}">
                <a16:creationId xmlns="" xmlns:a16="http://schemas.microsoft.com/office/drawing/2014/main" id="{572D0B04-CA18-824F-AE58-DCF831DBA3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516" y="6066061"/>
            <a:ext cx="1010093" cy="406368"/>
          </a:xfrm>
          <a:prstGeom prst="rect">
            <a:avLst/>
          </a:prstGeom>
        </p:spPr>
      </p:pic>
      <p:pic>
        <p:nvPicPr>
          <p:cNvPr id="4" name="Picture 3" descr="CESA_Global_Foodservic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25" y="6059081"/>
            <a:ext cx="1080120" cy="383672"/>
          </a:xfrm>
          <a:prstGeom prst="rect">
            <a:avLst/>
          </a:prstGeom>
        </p:spPr>
      </p:pic>
      <p:pic>
        <p:nvPicPr>
          <p:cNvPr id="5" name="Picture 4" descr="EFCEM_fu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14" y="6082040"/>
            <a:ext cx="755366" cy="37441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8472264" y="5939703"/>
            <a:ext cx="0" cy="216025"/>
          </a:xfrm>
          <a:prstGeom prst="line">
            <a:avLst/>
          </a:prstGeom>
          <a:ln w="19050" cmpd="sng">
            <a:solidFill>
              <a:srgbClr val="2038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8472264" y="5949280"/>
            <a:ext cx="3287345" cy="1"/>
          </a:xfrm>
          <a:prstGeom prst="line">
            <a:avLst/>
          </a:prstGeom>
          <a:ln w="19050" cmpd="sng">
            <a:solidFill>
              <a:srgbClr val="2038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8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monitor, black, screen&#10;&#10;Description automatically generated">
            <a:extLst>
              <a:ext uri="{FF2B5EF4-FFF2-40B4-BE49-F238E27FC236}">
                <a16:creationId xmlns="" xmlns:a16="http://schemas.microsoft.com/office/drawing/2014/main" id="{572D0B04-CA18-824F-AE58-DCF831DBA3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516" y="6066061"/>
            <a:ext cx="1010093" cy="406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EB94FF-7BF6-CC4A-901E-53D368D6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332656"/>
            <a:ext cx="10590028" cy="64496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5F03CC6-57C7-F647-9FAD-247B0D1EC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" y="1157996"/>
            <a:ext cx="11281144" cy="46472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05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EB94FF-7BF6-CC4A-901E-53D368D6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332656"/>
            <a:ext cx="10590028" cy="64496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5F03CC6-57C7-F647-9FAD-247B0D1EC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" y="1157996"/>
            <a:ext cx="11281144" cy="46472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16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B94FF-7BF6-CC4A-901E-53D368D6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352040"/>
            <a:ext cx="9591638" cy="64496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0215105" y="141941"/>
            <a:ext cx="1820018" cy="859117"/>
          </a:xfrm>
          <a:prstGeom prst="rect">
            <a:avLst/>
          </a:prstGeom>
          <a:solidFill>
            <a:srgbClr val="1A2B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EA Logo White landsca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670" y="284119"/>
            <a:ext cx="1426889" cy="5747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5F03CC6-57C7-F647-9FAD-247B0D1EC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" y="1157996"/>
            <a:ext cx="11281144" cy="515132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64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ottle, monitor, black, screen&#10;&#10;Description automatically generated">
            <a:extLst>
              <a:ext uri="{FF2B5EF4-FFF2-40B4-BE49-F238E27FC236}">
                <a16:creationId xmlns="" xmlns:a16="http://schemas.microsoft.com/office/drawing/2014/main" id="{E2FAB4D4-8E36-8B42-9F77-23A7CF416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511650"/>
            <a:ext cx="6096000" cy="24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9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C183B75-2EB9-C446-9EDA-77F72BDD9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7C3D38C-E889-314D-87A5-3B597C825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511650"/>
            <a:ext cx="6096000" cy="24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C183B75-2EB9-C446-9EDA-77F72BDD9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5FCFB28-19C0-C64C-91DD-7DABBE816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1511651"/>
            <a:ext cx="6096000" cy="24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8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table&#10;&#10;Description automatically generated">
            <a:extLst>
              <a:ext uri="{FF2B5EF4-FFF2-40B4-BE49-F238E27FC236}">
                <a16:creationId xmlns="" xmlns:a16="http://schemas.microsoft.com/office/drawing/2014/main" id="{1BE7B040-C337-6346-8151-FEF7CE02EA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9723CBD-AFD6-0547-BF98-8BF7B81E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332656"/>
            <a:ext cx="10590028" cy="64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2ECFEA-EF89-8F46-B642-8162B5028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428" y="1196752"/>
            <a:ext cx="11281144" cy="489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16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4" r:id="rId3"/>
    <p:sldLayoutId id="2147483663" r:id="rId4"/>
    <p:sldLayoutId id="2147483649" r:id="rId5"/>
    <p:sldLayoutId id="2147483660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A Proud member template 1920x10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9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</TotalTime>
  <Words>94</Words>
  <Application>Microsoft Macintosh PowerPoint</Application>
  <PresentationFormat>Custom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Lawrence</dc:creator>
  <cp:lastModifiedBy>Adam Lawrence</cp:lastModifiedBy>
  <cp:revision>41</cp:revision>
  <dcterms:created xsi:type="dcterms:W3CDTF">2020-03-16T15:00:52Z</dcterms:created>
  <dcterms:modified xsi:type="dcterms:W3CDTF">2020-10-05T16:48:34Z</dcterms:modified>
</cp:coreProperties>
</file>